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37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37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1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6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" y="0"/>
            <a:ext cx="7560000" cy="10698353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349700" y="141100"/>
            <a:ext cx="4860600" cy="6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3000"/>
              <a:t>チーム名チーム名チーム名</a:t>
            </a:r>
            <a:endParaRPr b="1" sz="3000"/>
          </a:p>
        </p:txBody>
      </p:sp>
      <p:sp>
        <p:nvSpPr>
          <p:cNvPr id="56" name="Google Shape;56;p13"/>
          <p:cNvSpPr txBox="1"/>
          <p:nvPr/>
        </p:nvSpPr>
        <p:spPr>
          <a:xfrm>
            <a:off x="1123325" y="627200"/>
            <a:ext cx="5825400" cy="6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4800"/>
              <a:t>サポーター募集中！</a:t>
            </a:r>
            <a:endParaRPr b="1" sz="4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